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9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3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1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0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6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8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B935-D324-40BA-9959-BBAFC5BDD1C9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3C1F6-5E83-4199-BEDF-68AA6ECCF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182" y="1648690"/>
            <a:ext cx="9144000" cy="11685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Мини-музей</a:t>
            </a:r>
            <a:br>
              <a:rPr lang="ru-RU" dirty="0" smtClean="0"/>
            </a:br>
            <a:r>
              <a:rPr lang="ru-RU" dirty="0" smtClean="0"/>
              <a:t>Матрешка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0036" y="4461020"/>
            <a:ext cx="6747164" cy="1655762"/>
          </a:xfrm>
        </p:spPr>
        <p:txBody>
          <a:bodyPr/>
          <a:lstStyle/>
          <a:p>
            <a:r>
              <a:rPr lang="ru-RU" dirty="0" smtClean="0"/>
              <a:t>                                       Подготовил: воспитатель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МДОУ Д/С Д. </a:t>
            </a:r>
            <a:r>
              <a:rPr lang="ru-RU" dirty="0" err="1" smtClean="0"/>
              <a:t>Дюдьково</a:t>
            </a:r>
            <a:endParaRPr lang="ru-RU" dirty="0" smtClean="0"/>
          </a:p>
          <a:p>
            <a:r>
              <a:rPr lang="ru-RU" dirty="0" smtClean="0"/>
              <a:t>                    Горшкова А. 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55" y="2064327"/>
            <a:ext cx="2181469" cy="38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363" y="176934"/>
            <a:ext cx="5631873" cy="63762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Народный костюм наших предков был удивительно красив. Каждая его деталь являлась свидетельством жизненного уклада, той или иной волости. Одежда и праздничная, и повседневная соответствовала образу жизни, благосостоянию и семейному положению. Цветовая гамма была разнообразна – сочетания красных, синих, жёлтых и зелёных цветов, с ярким растительным миром, вышитом на передниках, платках, на рукавах и подоле рубах. Всё это придавало праздничный вид любой женщине, даже в хмурый зимний день.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912" y="1579850"/>
            <a:ext cx="5335996" cy="31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655" y="2046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Вот и знаменитая русская матрёшка </a:t>
            </a:r>
            <a:r>
              <a:rPr lang="ru-RU" dirty="0" smtClean="0"/>
              <a:t> </a:t>
            </a:r>
            <a:r>
              <a:rPr lang="ru-RU" dirty="0"/>
              <a:t>позаимствовала </a:t>
            </a:r>
            <a:r>
              <a:rPr lang="ru-RU" dirty="0" smtClean="0"/>
              <a:t> </a:t>
            </a:r>
            <a:r>
              <a:rPr lang="ru-RU" dirty="0"/>
              <a:t>наряды у русских красавиц и умельцев – мастеров, которые с удовольствием фантазировали и раскрашивали разными узорами деревянных куколок.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русские матре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47" y="2380312"/>
            <a:ext cx="6286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655" y="84195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Описание материала:</a:t>
            </a:r>
            <a:r>
              <a:rPr lang="ru-RU" dirty="0"/>
              <a:t> В данном рассказе кратко изложена история происхождения русской деревянной куклы </a:t>
            </a:r>
            <a:r>
              <a:rPr lang="ru-RU" dirty="0" smtClean="0"/>
              <a:t>– игрушки матрешки. Для детей средней группы.</a:t>
            </a:r>
          </a:p>
          <a:p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 Формирование представления о матрешке через рассказ.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Задачи</a:t>
            </a:r>
            <a:r>
              <a:rPr lang="ru-RU" b="1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 </a:t>
            </a:r>
            <a:r>
              <a:rPr lang="ru-RU" b="1" dirty="0"/>
              <a:t>образовательные:</a:t>
            </a:r>
            <a:r>
              <a:rPr lang="ru-RU" dirty="0"/>
              <a:t> рассказать краткую историю о происхождении русской деревянной игрушки - матрешки;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 </a:t>
            </a:r>
            <a:r>
              <a:rPr lang="ru-RU" b="1" dirty="0"/>
              <a:t>развивающая:</a:t>
            </a:r>
            <a:r>
              <a:rPr lang="ru-RU" dirty="0"/>
              <a:t> развивать внимание, память, воображение, любознательность;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 </a:t>
            </a:r>
            <a:r>
              <a:rPr lang="ru-RU" b="1" dirty="0"/>
              <a:t>воспитательная:</a:t>
            </a:r>
            <a:r>
              <a:rPr lang="ru-RU" dirty="0"/>
              <a:t> воспитывать интерес к истории старинных игрушек, к русской культуре.</a:t>
            </a:r>
          </a:p>
        </p:txBody>
      </p:sp>
    </p:spTree>
    <p:extLst>
      <p:ext uri="{BB962C8B-B14F-4D97-AF65-F5344CB8AC3E}">
        <p14:creationId xmlns:p14="http://schemas.microsoft.com/office/powerpoint/2010/main" val="405628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618" y="661843"/>
            <a:ext cx="10515600" cy="145790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Матрешка- русская деревянная игрушка в виде расписной куклы</a:t>
            </a:r>
            <a:endParaRPr lang="ru-RU" dirty="0"/>
          </a:p>
        </p:txBody>
      </p:sp>
      <p:pic>
        <p:nvPicPr>
          <p:cNvPr id="3074" name="Picture 2" descr="http://player.myshared.ru/5/436906/slides/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29732" r="18846" b="1200"/>
          <a:stretch/>
        </p:blipFill>
        <p:spPr bwMode="auto">
          <a:xfrm>
            <a:off x="2563091" y="1512556"/>
            <a:ext cx="5874327" cy="45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00388"/>
            <a:ext cx="396932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Матрешка - уменьшительное от имени « Матрена»  (знатная дама, мать семейства).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игрушка, которая воплощает доброту, достаток, семейное благополучие.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299" t="12122" r="1552" b="3232"/>
          <a:stretch/>
        </p:blipFill>
        <p:spPr>
          <a:xfrm>
            <a:off x="6082146" y="498763"/>
            <a:ext cx="3671455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8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Матрешка- деревянная кукла внутри которой находятся подобные ей куклы меньшего размера. Число вложенных кукол обычно шесть или более.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layer.myshared.ru/5/436906/slides/slide_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24270" r="7494" b="2181"/>
          <a:stretch/>
        </p:blipFill>
        <p:spPr bwMode="auto">
          <a:xfrm>
            <a:off x="2784764" y="1958254"/>
            <a:ext cx="6220691" cy="40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8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Матрешка имеет яйцеподобную форму с плоским донцем и состоит из двух частей- верхней и нижней.</a:t>
            </a:r>
            <a:endParaRPr lang="ru-RU" sz="3200" dirty="0"/>
          </a:p>
        </p:txBody>
      </p:sp>
      <p:pic>
        <p:nvPicPr>
          <p:cNvPr id="2054" name="Picture 6" descr="http://player.myshared.ru/5/436906/slides/slid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2134" r="9829" b="31746"/>
          <a:stretch/>
        </p:blipFill>
        <p:spPr bwMode="auto">
          <a:xfrm>
            <a:off x="1704108" y="2092037"/>
            <a:ext cx="8514323" cy="43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1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Первая русская матрешка, выточенная Василием </a:t>
            </a:r>
            <a:r>
              <a:rPr lang="ru-RU" sz="2800" dirty="0" err="1" smtClean="0"/>
              <a:t>Звездочкиным</a:t>
            </a:r>
            <a:r>
              <a:rPr lang="ru-RU" sz="2800" dirty="0" smtClean="0"/>
              <a:t> и расписанная Сергеем </a:t>
            </a:r>
            <a:r>
              <a:rPr lang="ru-RU" sz="2800" dirty="0"/>
              <a:t>М</a:t>
            </a:r>
            <a:r>
              <a:rPr lang="ru-RU" sz="2800" dirty="0" smtClean="0"/>
              <a:t>алютиным, была восьмиместной: за девочкой с черным петухом следовал мальчик, затем опять девочка и так далее. А последняя, восьмая изображала спеленатого младенца.</a:t>
            </a:r>
            <a:endParaRPr lang="ru-RU" sz="2800" dirty="0"/>
          </a:p>
        </p:txBody>
      </p:sp>
      <p:pic>
        <p:nvPicPr>
          <p:cNvPr id="4100" name="Picture 4" descr="http://ped-kopilka.ru/upload/blogs/18401_037f622c577086ac343e66c81611e7c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1" y="2013585"/>
            <a:ext cx="6026439" cy="423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70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5" y="2486392"/>
            <a:ext cx="3816927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/>
              <a:t>Чтобы изготовить матрешку, требуется большое мастерство. Сначала подбирают подходящий вид древесины: липу, ольху или березу. Самую маленькую куклу- неразборную делают первой. Потом все остальные.</a:t>
            </a:r>
            <a:endParaRPr lang="ru-RU" sz="3200" dirty="0"/>
          </a:p>
        </p:txBody>
      </p:sp>
      <p:pic>
        <p:nvPicPr>
          <p:cNvPr id="5122" name="Picture 2" descr="http://player.myshared.ru/5/436906/slides/slide_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21406" r="37989" b="15233"/>
          <a:stretch/>
        </p:blipFill>
        <p:spPr bwMode="auto">
          <a:xfrm>
            <a:off x="5888181" y="890242"/>
            <a:ext cx="5001493" cy="45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7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63291" cy="598025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Когда готова каждая кукла художник их расписывает.</a:t>
            </a:r>
            <a:r>
              <a:rPr lang="ru-RU" dirty="0"/>
              <a:t> </a:t>
            </a:r>
            <a:r>
              <a:rPr lang="ru-RU" sz="2700" dirty="0"/>
              <a:t>Обычно расписывая, используют гуашь, акварель или акрил. В каждой местности есть свои каноны росписи, свои цвета и формы</a:t>
            </a:r>
            <a:r>
              <a:rPr lang="ru-RU" sz="2700" dirty="0" smtClean="0"/>
              <a:t>.</a:t>
            </a:r>
            <a:r>
              <a:rPr lang="ru-RU" dirty="0"/>
              <a:t> </a:t>
            </a:r>
            <a:r>
              <a:rPr lang="ru-RU" sz="2700" dirty="0"/>
              <a:t>Как правило, сначала расписывается лицо и передник, а потом – косынка и сарафан. </a:t>
            </a:r>
          </a:p>
        </p:txBody>
      </p:sp>
      <p:pic>
        <p:nvPicPr>
          <p:cNvPr id="6146" name="Picture 2" descr="http://player.myshared.ru/5/436906/slides/slide_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9" t="15674" r="2956" b="9184"/>
          <a:stretch/>
        </p:blipFill>
        <p:spPr bwMode="auto">
          <a:xfrm>
            <a:off x="6331528" y="1395014"/>
            <a:ext cx="5223163" cy="45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59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5682</TotalTime>
  <Words>315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Мини-музей Матрешка</vt:lpstr>
      <vt:lpstr>Презентация PowerPoint</vt:lpstr>
      <vt:lpstr>Презентация PowerPoint</vt:lpstr>
      <vt:lpstr>Презентация PowerPoint</vt:lpstr>
      <vt:lpstr>Матрешка- деревянная кукла внутри которой находятся подобные ей куклы меньшего размера. Число вложенных кукол обычно шесть или более.</vt:lpstr>
      <vt:lpstr>Матрешка имеет яйцеподобную форму с плоским донцем и состоит из двух частей- верхней и нижней.</vt:lpstr>
      <vt:lpstr>Первая русская матрешка, выточенная Василием Звездочкиным и расписанная Сергеем Малютиным, была восьмиместной: за девочкой с черным петухом следовал мальчик, затем опять девочка и так далее. А последняя, восьмая изображала спеленатого младенца.</vt:lpstr>
      <vt:lpstr>Чтобы изготовить матрешку, требуется большое мастерство. Сначала подбирают подходящий вид древесины: липу, ольху или березу. Самую маленькую куклу- неразборную делают первой. Потом все остальные.</vt:lpstr>
      <vt:lpstr>Когда готова каждая кукла художник их расписывает. Обычно расписывая, используют гуашь, акварель или акрил. В каждой местности есть свои каноны росписи, свои цвета и формы. Как правило, сначала расписывается лицо и передник, а потом – косынка и сарафан. 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15</cp:revision>
  <dcterms:created xsi:type="dcterms:W3CDTF">2017-08-30T16:11:30Z</dcterms:created>
  <dcterms:modified xsi:type="dcterms:W3CDTF">2017-10-22T11:28:40Z</dcterms:modified>
</cp:coreProperties>
</file>